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rianna Lup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verag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2-08T03:41:29.555">
    <p:pos x="203" y="455"/>
    <p:text>Pidele ayuda a Raul para quete ayude a explicar esto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03b05c72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03b05c72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Not enough with the tweets I decide to build a cluster test word for the text tweets and the result was that the ‘covid ‘ as a principal selection it’s connect with two other “positive , test” and “mask and wear”. We can appreciate this in the Hierarchical word/tweeter clustering using dendrogram.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7faf1adf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7faf1adf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03b05c72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03b05c72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7faf1adf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7faf1adf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3b05c7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3b05c7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03b05c72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03b05c72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7faf1adfc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7faf1adf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7faf1adfc_1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7faf1adf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03b05c7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03b05c7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03b05c721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03b05c7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03b05c721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03b05c7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03b05c72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03b05c7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03b05c72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03b05c72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03b05c721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03b05c7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3b05c72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3b05c72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3b05c721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03b05c72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03b05c72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03b05c72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Not enough with the tweets I decide to build a cluster test word for the text tweets and the result was that the ‘covid ‘ as a principal selection it’s connect with two other “positive , test” and “mask and wear”. We can appreciate this in the Hierarchical word/tweeter clustering using dendrogram.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3b05c72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03b05c72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Not enough with the tweets I decide to build a cluster test word for the text tweets and the result was that the ‘covid ‘ as a principal selection it’s connect with two other “positive , test” and “mask and wear”. We can appreciate this in the Hierarchical word/tweeter clustering using dendrogram.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03b05c72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03b05c72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Not enough with the tweets I decide to build a cluster test word for the text tweets and the result was that the ‘covid ‘ as a principal selection it’s connect with two other “positive , test” and “mask and wear”. We can appreciate this in the Hierarchical word/tweeter clustering using dendrogram.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.xml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55477" y="298525"/>
            <a:ext cx="5607900" cy="5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 543: FINAL PROJECT</a:t>
            </a:r>
            <a:endParaRPr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-291475" y="3729225"/>
            <a:ext cx="5345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Arianna, Enzo, Raul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49375" y="1831472"/>
            <a:ext cx="49248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2DBBEB"/>
                </a:solidFill>
              </a:rPr>
              <a:t>COVID &amp; MENTAL HEALTH </a:t>
            </a:r>
            <a:endParaRPr sz="4600">
              <a:solidFill>
                <a:srgbClr val="2DBBEB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350" y="801625"/>
            <a:ext cx="3123425" cy="312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464175" y="421950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8th, 2020</a:t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49375" y="1783925"/>
            <a:ext cx="49248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COVID &amp; MENTAL HEALTH </a:t>
            </a:r>
            <a:endParaRPr sz="4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>
            <a:off x="4831450" y="-339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-1652350" y="906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5082688" y="676725"/>
            <a:ext cx="4223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The accuracy of the model is 67.41%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9650"/>
            <a:ext cx="4526650" cy="197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76925" y="3154400"/>
            <a:ext cx="4339800" cy="15369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224213" y="83977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Covid-19 impacted front line and emergency workers</a:t>
            </a:r>
            <a:endParaRPr/>
          </a:p>
        </p:txBody>
      </p:sp>
      <p:sp>
        <p:nvSpPr>
          <p:cNvPr id="166" name="Google Shape;166;p23"/>
          <p:cNvSpPr txBox="1"/>
          <p:nvPr>
            <p:ph idx="2" type="body"/>
          </p:nvPr>
        </p:nvSpPr>
        <p:spPr>
          <a:xfrm>
            <a:off x="4989750" y="996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Team collected a sample of 993 tweets in the month of October of 2020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of the search </a:t>
            </a:r>
            <a:r>
              <a:rPr lang="en"/>
              <a:t>queries</a:t>
            </a:r>
            <a:r>
              <a:rPr lang="en"/>
              <a:t> was to find the Twitter users that are front line workers.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extracted the timelines of those users up to 400 tweets back in time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38" y="3244618"/>
            <a:ext cx="4178471" cy="133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325" y="2368725"/>
            <a:ext cx="558975" cy="5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4628700" y="-60275"/>
            <a:ext cx="4673700" cy="52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team utilized the NRC Word-Emotion Association Lexicon from the package syuzhet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package utilizes a crowdsource dictionary were people assigned several thousands of words to different feelings and emotions</a:t>
            </a:r>
            <a:endParaRPr/>
          </a:p>
        </p:txBody>
      </p:sp>
      <p:sp>
        <p:nvSpPr>
          <p:cNvPr id="176" name="Google Shape;176;p24"/>
          <p:cNvSpPr txBox="1"/>
          <p:nvPr>
            <p:ph idx="2" type="body"/>
          </p:nvPr>
        </p:nvSpPr>
        <p:spPr>
          <a:xfrm>
            <a:off x="5618100" y="3503200"/>
            <a:ext cx="3525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500 More Frequent Words Frontline Workers Before 2020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25275"/>
            <a:ext cx="4167851" cy="9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974" y="726850"/>
            <a:ext cx="4167851" cy="258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38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Line workers Tweets During the First Half vs Second Half of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3643"/>
            <a:ext cx="4260300" cy="264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74" y="1659575"/>
            <a:ext cx="4125425" cy="25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4628700" y="-60275"/>
            <a:ext cx="4673700" cy="52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144025" y="1235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FRONTLINE WORKERS BEFORE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5" y="1340900"/>
            <a:ext cx="4323901" cy="269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200" y="1421276"/>
            <a:ext cx="4324987" cy="2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4628700" y="-60275"/>
            <a:ext cx="4673700" cy="52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144025" y="1235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FRONTLINE WORKERS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HALF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5" y="1697050"/>
            <a:ext cx="4323900" cy="2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13" y="1697050"/>
            <a:ext cx="4528076" cy="28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4628700" y="-60275"/>
            <a:ext cx="4673700" cy="52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144025" y="123550"/>
            <a:ext cx="42603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FRONTLINE WORKERS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6050"/>
            <a:ext cx="4323900" cy="2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950" y="1436024"/>
            <a:ext cx="4323900" cy="2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I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283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>
                <a:solidFill>
                  <a:schemeClr val="dk1"/>
                </a:solidFill>
              </a:rPr>
              <a:t>This time series takes into account the number of accounts created over time.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500">
                <a:solidFill>
                  <a:schemeClr val="dk1"/>
                </a:solidFill>
              </a:rPr>
              <a:t>Followed by a forecast of the next 6 months.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500">
                <a:solidFill>
                  <a:schemeClr val="dk1"/>
                </a:solidFill>
              </a:rPr>
              <a:t>As we can observe in the year of 2020 there was a boom of accounts created among the frontline workers.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375" y="445018"/>
            <a:ext cx="3531126" cy="21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762" y="2863550"/>
            <a:ext cx="3541964" cy="21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LINEAR REGRESSION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283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>
                <a:solidFill>
                  <a:schemeClr val="dk1"/>
                </a:solidFill>
              </a:rPr>
              <a:t>Our team performed a non linear regression to predict the </a:t>
            </a:r>
            <a:r>
              <a:rPr lang="en" sz="1500">
                <a:solidFill>
                  <a:schemeClr val="dk1"/>
                </a:solidFill>
              </a:rPr>
              <a:t>cumulative</a:t>
            </a:r>
            <a:r>
              <a:rPr lang="en" sz="1500">
                <a:solidFill>
                  <a:schemeClr val="dk1"/>
                </a:solidFill>
              </a:rPr>
              <a:t> number of tweets given the cumulative number of accounts.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500">
                <a:solidFill>
                  <a:schemeClr val="dk1"/>
                </a:solidFill>
              </a:rPr>
              <a:t>The graph demonstrates the exponential relationship between the cumulative number of accounts created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lang="en" sz="1500">
                <a:solidFill>
                  <a:schemeClr val="dk1"/>
                </a:solidFill>
              </a:rPr>
              <a:t> the </a:t>
            </a:r>
            <a:r>
              <a:rPr lang="en" sz="1500">
                <a:solidFill>
                  <a:schemeClr val="dk1"/>
                </a:solidFill>
              </a:rPr>
              <a:t>cumulative</a:t>
            </a:r>
            <a:r>
              <a:rPr lang="en" sz="1500">
                <a:solidFill>
                  <a:schemeClr val="dk1"/>
                </a:solidFill>
              </a:rPr>
              <a:t> number of tweets.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75" y="1168250"/>
            <a:ext cx="4527599" cy="28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31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1021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following graphs are ordered respectively by the 5, 10 and 20 words with the most expressive lifts. Our team utilized as </a:t>
            </a:r>
            <a:r>
              <a:rPr lang="en"/>
              <a:t>threshold</a:t>
            </a:r>
            <a:r>
              <a:rPr lang="en"/>
              <a:t> 0.01 of </a:t>
            </a:r>
            <a:r>
              <a:rPr lang="en"/>
              <a:t>support</a:t>
            </a:r>
            <a:r>
              <a:rPr lang="en"/>
              <a:t> and 0.5 of confidence that resulted in more than 200000 association rules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70" y="156475"/>
            <a:ext cx="3741131" cy="2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00" y="2694475"/>
            <a:ext cx="3708901" cy="2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44" y="2607168"/>
            <a:ext cx="3999900" cy="247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5902863" y="3141417"/>
            <a:ext cx="2652300" cy="9177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97125" y="52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How does COVID-19 impact Mental Health?</a:t>
            </a:r>
            <a:endParaRPr sz="3700"/>
          </a:p>
        </p:txBody>
      </p:sp>
      <p:sp>
        <p:nvSpPr>
          <p:cNvPr id="71" name="Google Shape;71;p14"/>
          <p:cNvSpPr/>
          <p:nvPr/>
        </p:nvSpPr>
        <p:spPr>
          <a:xfrm>
            <a:off x="366065" y="3154541"/>
            <a:ext cx="2734800" cy="9588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325636" y="1655875"/>
            <a:ext cx="2652300" cy="9177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835048" y="3034123"/>
            <a:ext cx="2652300" cy="9177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11700" y="3067225"/>
            <a:ext cx="2734800" cy="95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231270" y="1552753"/>
            <a:ext cx="2652300" cy="917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4294967295" type="subTitle"/>
          </p:nvPr>
        </p:nvSpPr>
        <p:spPr>
          <a:xfrm>
            <a:off x="3231275" y="1615300"/>
            <a:ext cx="265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Frontline and Emergency Workers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7" name="Google Shape;77;p14"/>
          <p:cNvSpPr txBox="1"/>
          <p:nvPr>
            <p:ph idx="4294967295" type="subTitle"/>
          </p:nvPr>
        </p:nvSpPr>
        <p:spPr>
          <a:xfrm>
            <a:off x="216000" y="3150325"/>
            <a:ext cx="292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People that Tested Positive or Have COVID 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subTitle"/>
          </p:nvPr>
        </p:nvSpPr>
        <p:spPr>
          <a:xfrm>
            <a:off x="5876750" y="3203975"/>
            <a:ext cx="265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Vaccine Expectations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125" y="1179437"/>
            <a:ext cx="1664325" cy="16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838" y="3034113"/>
            <a:ext cx="1664325" cy="16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61" y="124960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76925" y="3154400"/>
            <a:ext cx="4339800" cy="15369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224213" y="83977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the expectations around the COVID VACCINE?</a:t>
            </a:r>
            <a:endParaRPr/>
          </a:p>
        </p:txBody>
      </p:sp>
      <p:sp>
        <p:nvSpPr>
          <p:cNvPr id="240" name="Google Shape;240;p32"/>
          <p:cNvSpPr txBox="1"/>
          <p:nvPr>
            <p:ph idx="2" type="body"/>
          </p:nvPr>
        </p:nvSpPr>
        <p:spPr>
          <a:xfrm>
            <a:off x="4989750" y="120550"/>
            <a:ext cx="3837000" cy="45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retrieved more than 18,000 tweets that included the word vaccine and #vaccine in the text.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of the search queries was to find the Twitter emotions and adjectives that were tied together to the word “vaccine”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5" y="406075"/>
            <a:ext cx="791575" cy="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214188" y="-36402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Vaccine Sentiments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75" y="795950"/>
            <a:ext cx="4323684" cy="27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602750" y="915875"/>
            <a:ext cx="2963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 assigned a 1 to each time the tweet mentioned any of these words and at the end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subtracted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the negative words from the positive words.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8" y="2091375"/>
            <a:ext cx="4065820" cy="27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93638" y="-27532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Vaccine Sentiments II</a:t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482200" y="1004575"/>
            <a:ext cx="2963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Also, we conducted a different type of analysis ("Vaccine Analysis 2") where we found the tweets that were Semantic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Differential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Adjectives (Opposites from each Other)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025" y="743500"/>
            <a:ext cx="4174176" cy="27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75" y="2621975"/>
            <a:ext cx="3911681" cy="2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275" y="1567175"/>
            <a:ext cx="3834325" cy="32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8" y="1890475"/>
            <a:ext cx="4065820" cy="274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984500" y="50250"/>
            <a:ext cx="700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 Emotions around the Vaccine Positive or Negative?</a:t>
            </a:r>
            <a:endParaRPr sz="4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75" y="723275"/>
            <a:ext cx="6028726" cy="39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6670475" y="763475"/>
            <a:ext cx="21699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Loess Method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Is there a relationship between the follower count and the user retweets?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58500" y="0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4500"/>
              <a:t>Conclusion</a:t>
            </a:r>
            <a:endParaRPr sz="45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77" name="Google Shape;277;p3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37"/>
          <p:cNvSpPr txBox="1"/>
          <p:nvPr>
            <p:ph idx="4294967295" type="body"/>
          </p:nvPr>
        </p:nvSpPr>
        <p:spPr>
          <a:xfrm>
            <a:off x="4319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Frontline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280" name="Google Shape;280;p3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As we saw the front line workers, despite all challenges, remained with a positive attitude. Therefore, lets respect the front line workers resiliency and do one of the major requests in the their tweets "Wear -&gt; Mask"</a:t>
            </a:r>
            <a:endParaRPr sz="1600"/>
          </a:p>
        </p:txBody>
      </p:sp>
      <p:grpSp>
        <p:nvGrpSpPr>
          <p:cNvPr id="281" name="Google Shape;281;p3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82" name="Google Shape;282;p3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Diagnosed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285" name="Google Shape;285;p3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People that were diagnosed tweeted that home, showed us a big challenge they are facing: A complete social isolation for a period of 14 days</a:t>
            </a:r>
            <a:endParaRPr sz="1600"/>
          </a:p>
        </p:txBody>
      </p:sp>
      <p:grpSp>
        <p:nvGrpSpPr>
          <p:cNvPr id="286" name="Google Shape;286;p3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87" name="Google Shape;287;p3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7"/>
          <p:cNvSpPr txBox="1"/>
          <p:nvPr>
            <p:ph idx="4294967295" type="body"/>
          </p:nvPr>
        </p:nvSpPr>
        <p:spPr>
          <a:xfrm>
            <a:off x="63469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Vaccine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290" name="Google Shape;290;p3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There are more positive feelings related to the vaccine, the predominant feeling is “safe” followed by “hopeful” and “happy”. The predominant negative feelings are “scared”, “mad”, “hesitant”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89800" y="265150"/>
            <a:ext cx="8109000" cy="43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Understand the Sentiment and Feelings of </a:t>
            </a:r>
            <a:r>
              <a:rPr lang="en" sz="4200"/>
              <a:t>Twitter</a:t>
            </a:r>
            <a:r>
              <a:rPr lang="en" sz="4200"/>
              <a:t> Users around different categories of COVID-19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4587"/>
                </a:solidFill>
              </a:rPr>
              <a:t>#COVID #VACCINE #MENTALHEALTH</a:t>
            </a:r>
            <a:endParaRPr b="1" sz="42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58500" y="0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4500"/>
              <a:t>Motivation</a:t>
            </a:r>
            <a:endParaRPr sz="45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3" name="Google Shape;93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4319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Solidarity 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Let’s be more understanding and find out the emotions and issues that frontline and emergency workers go through.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#Heroes</a:t>
            </a:r>
            <a:endParaRPr sz="1600"/>
          </a:p>
        </p:txBody>
      </p:sp>
      <p:grpSp>
        <p:nvGrpSpPr>
          <p:cNvPr id="97" name="Google Shape;97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Awareness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COVID IS REAL, no matter who or what you believe in. We will all be affected by it. Let’s see what it feels like to have COVID.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#WeWillGetThrough</a:t>
            </a:r>
            <a:endParaRPr sz="1600"/>
          </a:p>
        </p:txBody>
      </p:sp>
      <p:grpSp>
        <p:nvGrpSpPr>
          <p:cNvPr id="102" name="Google Shape;102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3" name="Google Shape;103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76200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 cap="flat" cmpd="sng" w="76200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>
            <p:ph idx="4294967295" type="body"/>
          </p:nvPr>
        </p:nvSpPr>
        <p:spPr>
          <a:xfrm>
            <a:off x="63469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Expectations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 all want the pandemic to be OVER, but how will that happen? Will people get the vaccine? Do they feel confident about it?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#VaccinesWork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79925" y="1305950"/>
            <a:ext cx="4030200" cy="20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Covid-19 impacted the people who were infected and/or tested positive for the disease?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5" y="778275"/>
            <a:ext cx="735124" cy="7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4500575" y="-564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4793850" y="703400"/>
            <a:ext cx="3575700" cy="4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   Covid-19 has been trending topic in all information and social platforms for the past year.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“I have Covid-19”, “I got symptoms.” “I tested positive.” these words  have become more and more common since the pandemic began.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The objective is to identify users that have informed in Twitter  that they had Covid-19 symptoms or had a positive diagnosis.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5609750" y="-339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6042500" y="-363450"/>
            <a:ext cx="4030200" cy="20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Sentiment Analysis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609750" y="1224650"/>
            <a:ext cx="4395300" cy="4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Exploring some principal phrases like “I have Covid-19.” “I got symptoms.” “I test positive”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We found that the phrases where mentioned with the wide range of instances like 5,429 for “I have Covid”, 1,067 for “I test Positive” and just 316 for “I got Symptoms”.  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We made a histogram for the most common word uses and covid is mentioned in the tweets text 6,495 times for 6,443 tweets downloaded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0" y="2497325"/>
            <a:ext cx="5400625" cy="2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14658" l="24756" r="28151" t="19491"/>
          <a:stretch/>
        </p:blipFill>
        <p:spPr>
          <a:xfrm>
            <a:off x="1071550" y="106025"/>
            <a:ext cx="2745474" cy="2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831450" y="-339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-1280125" y="2914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5169938" y="-33900"/>
            <a:ext cx="4223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e selected the variables that work for the model. 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 The Elbow method is to define clusters and the cluster inside variation. 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The following K-mean cluster indicate that two cluster is the distribution for this data for “followers” and “favorites”.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The second cluster analysis data show that the within cluster sum of sum squares is 53.2%.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5" y="921300"/>
            <a:ext cx="4071700" cy="1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25" y="2989700"/>
            <a:ext cx="4071700" cy="187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075" y="3036366"/>
            <a:ext cx="4291424" cy="197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831450" y="-339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-1708750" y="3478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of Test/ Tweet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5082688" y="191700"/>
            <a:ext cx="4223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We decided to build a cluster test word for the text tweets and the result was that the ‘covid ‘ as a principal selection it’s connect with two other “positive , test” and “mask and wear”. 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We can appreciate this in the Hierarchical word/tweeter clustering using dendrogram.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0150"/>
            <a:ext cx="4526649" cy="279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2191276"/>
            <a:ext cx="4474950" cy="21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4831450" y="-33900"/>
            <a:ext cx="4726200" cy="52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-1697475" y="5791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5082688" y="191700"/>
            <a:ext cx="4223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The model shows that the interaction with display text width, the listed count and the status count are the only variables that represent significant differences.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550"/>
            <a:ext cx="4526651" cy="255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696" y="1678396"/>
            <a:ext cx="3639450" cy="32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